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289758649"/>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Hose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em</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Down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D6C3AE32-B943-40E4-B235-0B8F9B6388C3}"/>
              </a:ext>
            </a:extLst>
          </p:cNvPr>
          <p:cNvPicPr>
            <a:picLocks noChangeAspect="1"/>
          </p:cNvPicPr>
          <p:nvPr/>
        </p:nvPicPr>
        <p:blipFill>
          <a:blip r:embed="rId5"/>
          <a:stretch>
            <a:fillRect/>
          </a:stretch>
        </p:blipFill>
        <p:spPr>
          <a:xfrm>
            <a:off x="180474" y="3506598"/>
            <a:ext cx="7025114" cy="3434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Hose ‘</a:t>
            </a:r>
            <a:r>
              <a:rPr lang="en-US" b="1" dirty="0" err="1"/>
              <a:t>em</a:t>
            </a:r>
            <a:r>
              <a:rPr lang="en-US" b="1" dirty="0"/>
              <a:t> Down</a:t>
            </a:r>
          </a:p>
          <a:p>
            <a:pPr algn="ctr"/>
            <a:r>
              <a:rPr lang="en-US" b="1" dirty="0"/>
              <a:t>Written Stage Briefing</a:t>
            </a:r>
          </a:p>
          <a:p>
            <a:r>
              <a:rPr lang="en-US" dirty="0"/>
              <a:t>Hose ‘</a:t>
            </a:r>
            <a:r>
              <a:rPr lang="en-US" dirty="0" err="1"/>
              <a:t>em</a:t>
            </a:r>
            <a:r>
              <a:rPr lang="en-US" dirty="0"/>
              <a:t> Down is a 32 round, 160 point, Comstock field course. There are fifteen USPSA targets and two mini poppers. The best two hits on paper will score, and steel must fall to score. The start signal is audible.</a:t>
            </a:r>
          </a:p>
          <a:p>
            <a:endParaRPr lang="en-US" dirty="0"/>
          </a:p>
          <a:p>
            <a:r>
              <a:rPr lang="en-US" dirty="0"/>
              <a:t>Handgun start position is standing with feet on X’s, wrists below belt. Handgun is loaded and holstered.</a:t>
            </a:r>
          </a:p>
          <a:p>
            <a:endParaRPr lang="en-US" dirty="0"/>
          </a:p>
          <a:p>
            <a:r>
              <a:rPr lang="en-US" dirty="0"/>
              <a:t>PCC start position is standing with feet on X’s, muzzle pointed at orange cone. Loaded carbine is held with both hands, safety on, shouldered.</a:t>
            </a:r>
          </a:p>
          <a:p>
            <a:endParaRPr lang="en-US" dirty="0"/>
          </a:p>
          <a:p>
            <a:r>
              <a:rPr lang="en-US" dirty="0"/>
              <a:t>On start signal, engage targets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1463</TotalTime>
  <Words>190</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2019-11-05T21:17:56Z</dcterms:modified>
  <cp:category>Shooting</cp:category>
</cp:coreProperties>
</file>

<file path=docProps/thumbnail.jpeg>
</file>